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2" d="100"/>
          <a:sy n="82" d="100"/>
        </p:scale>
        <p:origin x="-930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982DE-70C7-4A97-9702-40844A7FB5AD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0AD87-5128-473C-B411-A137BD7E6CF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1111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124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2526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172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4060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753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6781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054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201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7853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0406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6316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2E74-8CD7-4F0F-B99F-300C25CBCB63}" type="datetimeFigureOut">
              <a:rPr lang="pl-PL" smtClean="0"/>
              <a:pPr/>
              <a:t>2019-04-05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C7612-EC40-444B-9DA3-E8195F17268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0269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fotozszio@interia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19503" y="3284984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/>
              <a:t> </a:t>
            </a:r>
            <a:r>
              <a:rPr lang="pl-PL" dirty="0" smtClean="0"/>
              <a:t>Konkurs </a:t>
            </a:r>
            <a:r>
              <a:rPr lang="pl-PL" dirty="0" smtClean="0"/>
              <a:t>skierowany jest do uczniów </a:t>
            </a:r>
            <a:r>
              <a:rPr lang="pl-PL" dirty="0" err="1" smtClean="0"/>
              <a:t>ZSZiO</a:t>
            </a:r>
            <a:r>
              <a:rPr lang="pl-PL" dirty="0" smtClean="0"/>
              <a:t> w Sułkowicach, którzy potrafią odkryć i utrwalić piękno niezwykłych zakątków swojej małej Ojczyzny (np. ciekawych krajobrazów, zabytków czy urokliwych miejsc w pobliżu miejsca zamieszkania uczestnika konkursu).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smtClean="0"/>
              <a:t>Każdy z uczestników może zgłosić do konkursu trzy zdjęcia. </a:t>
            </a:r>
            <a:br>
              <a:rPr lang="pl-PL" dirty="0" smtClean="0"/>
            </a:br>
            <a:r>
              <a:rPr lang="pl-PL" dirty="0" smtClean="0"/>
              <a:t>Wymagana rozdzielczość: min.  2048 x 1536 (około 300dpi).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smtClean="0"/>
              <a:t>Zdjęcia o tematyce zgodnej tytułem konkursu należy przesyłać na adres mailowy </a:t>
            </a:r>
            <a:r>
              <a:rPr lang="pl-PL" b="1" i="1" u="sng" dirty="0" err="1" smtClean="0">
                <a:hlinkClick r:id="rId2"/>
              </a:rPr>
              <a:t>fotozszio@interia.pl</a:t>
            </a:r>
            <a:r>
              <a:rPr lang="pl-PL" dirty="0" smtClean="0"/>
              <a:t>  </a:t>
            </a:r>
            <a:r>
              <a:rPr lang="pl-PL" b="1" dirty="0" smtClean="0"/>
              <a:t>do 31 maja 2019 r.</a:t>
            </a:r>
            <a:r>
              <a:rPr lang="pl-PL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smtClean="0"/>
              <a:t>Do każdego zdjęcia należy dołączyć opis: tytuł, miejsce wykonania zdjęcia, imię i nazwisko autora.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 smtClean="0"/>
              <a:t>Rozstrzygnięcie konkursu odbędzie się w połowie czerwca 2019 r. </a:t>
            </a:r>
          </a:p>
          <a:p>
            <a:r>
              <a:rPr lang="pl-PL" dirty="0" smtClean="0"/>
              <a:t>   </a:t>
            </a:r>
          </a:p>
          <a:p>
            <a:pPr algn="r"/>
            <a:r>
              <a:rPr lang="pl-PL" dirty="0" smtClean="0"/>
              <a:t> Na uczestników i </a:t>
            </a:r>
            <a:r>
              <a:rPr lang="pl-PL" dirty="0" smtClean="0"/>
              <a:t>laureatów czekają nagrody!!!		  </a:t>
            </a:r>
            <a:br>
              <a:rPr lang="pl-PL" dirty="0" smtClean="0"/>
            </a:br>
            <a:r>
              <a:rPr lang="pl-PL" dirty="0" smtClean="0"/>
              <a:t>    Zapytania nt. konkursu: </a:t>
            </a:r>
            <a:r>
              <a:rPr lang="pl-PL" b="1" dirty="0" smtClean="0"/>
              <a:t>Maciej Betlej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139952" y="476672"/>
            <a:ext cx="4572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dirty="0"/>
              <a:t> </a:t>
            </a:r>
          </a:p>
          <a:p>
            <a:pPr algn="ctr"/>
            <a:r>
              <a:rPr lang="pl-PL" sz="4000" b="1" dirty="0"/>
              <a:t>KONKURS </a:t>
            </a:r>
            <a:r>
              <a:rPr lang="pl-PL" sz="4000" b="1" dirty="0" smtClean="0"/>
              <a:t>FOTOGRAFICZNY</a:t>
            </a:r>
          </a:p>
          <a:p>
            <a:pPr algn="ctr"/>
            <a:endParaRPr lang="pl-PL" sz="1600" dirty="0"/>
          </a:p>
          <a:p>
            <a:pPr algn="ctr"/>
            <a:r>
              <a:rPr lang="pl-PL" sz="3600" b="1" i="1" dirty="0" smtClean="0">
                <a:solidFill>
                  <a:srgbClr val="C0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„Najciekawsze zakątki </a:t>
            </a:r>
            <a:r>
              <a:rPr lang="pl-PL" sz="3600" b="1" i="1" dirty="0" smtClean="0">
                <a:solidFill>
                  <a:srgbClr val="C0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twojej</a:t>
            </a:r>
            <a:r>
              <a:rPr lang="pl-PL" sz="3600" b="1" i="1" dirty="0" smtClean="0">
                <a:solidFill>
                  <a:srgbClr val="C0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l-PL" sz="3600" b="1" i="1" dirty="0" smtClean="0">
                <a:solidFill>
                  <a:srgbClr val="C0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</a:rPr>
              <a:t>małej Ojczyzny”</a:t>
            </a:r>
            <a:endParaRPr lang="pl-PL" sz="3600" i="1" dirty="0">
              <a:solidFill>
                <a:srgbClr val="C00000"/>
              </a:solidFill>
            </a:endParaRPr>
          </a:p>
        </p:txBody>
      </p:sp>
      <p:pic>
        <p:nvPicPr>
          <p:cNvPr id="6" name="Obraz 5" descr="http://m.ocdn.eu/_m/08adf7d2de03f1cd8528ecee41a17fe8,62,3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7460"/>
            <a:ext cx="3810000" cy="305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http://m.ocdn.eu/_m/08adf7d2de03f1cd8528ecee41a17fe8,62,3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3810000" cy="3057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750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Pokaz na ekranie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</dc:creator>
  <cp:lastModifiedBy>admin</cp:lastModifiedBy>
  <cp:revision>10</cp:revision>
  <cp:lastPrinted>2016-01-10T20:44:30Z</cp:lastPrinted>
  <dcterms:created xsi:type="dcterms:W3CDTF">2016-01-10T20:36:39Z</dcterms:created>
  <dcterms:modified xsi:type="dcterms:W3CDTF">2019-04-04T22:33:04Z</dcterms:modified>
</cp:coreProperties>
</file>